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7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4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2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2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3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7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6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0746-B1BF-4697-96E9-4174434CD4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1D00-EFA4-4BE1-BDD3-F3B43066A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TCRBUKUS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TCRBUKUX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794" y="2697508"/>
            <a:ext cx="9734006" cy="1325563"/>
          </a:xfrm>
        </p:spPr>
        <p:txBody>
          <a:bodyPr/>
          <a:lstStyle/>
          <a:p>
            <a:pPr algn="ctr"/>
            <a:r>
              <a:rPr lang="en-US" dirty="0" smtClean="0">
                <a:latin typeface="Cooper Std Black" panose="0208090304030B020404" pitchFamily="18" charset="0"/>
              </a:rPr>
              <a:t>PEMBELIAN BUKU</a:t>
            </a:r>
            <a:endParaRPr lang="en-US" dirty="0">
              <a:latin typeface="Cooper Std Black" panose="02080903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997" y="4317034"/>
            <a:ext cx="10515600" cy="1557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Cooper Std Black" panose="0208090304030B020404" pitchFamily="18" charset="0"/>
              </a:rPr>
              <a:t>KELAS </a:t>
            </a:r>
            <a:r>
              <a:rPr lang="en-US" sz="4800" dirty="0" smtClean="0">
                <a:latin typeface="Cooper Std Black" panose="0208090304030B020404" pitchFamily="18" charset="0"/>
              </a:rPr>
              <a:t>XI</a:t>
            </a:r>
            <a:endParaRPr lang="en-US" sz="4800" dirty="0">
              <a:latin typeface="Cooper Std Black" panose="0208090304030B020404" pitchFamily="18" charset="0"/>
            </a:endParaRPr>
          </a:p>
        </p:txBody>
      </p:sp>
      <p:pic>
        <p:nvPicPr>
          <p:cNvPr id="4" name="Picture 2" descr="http://tarakanita.or.id/pusat/images/content/logo_tark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284" y="929106"/>
            <a:ext cx="1205948" cy="147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68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Berlin Sans FB Demi" panose="020E0802020502020306" pitchFamily="34" charset="0"/>
              </a:rPr>
              <a:t>Syarat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Pembelian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Buku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Paket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err="1">
                <a:latin typeface="Berlin Sans FB Demi" panose="020E0802020502020306" pitchFamily="34" charset="0"/>
              </a:rPr>
              <a:t>Kelas</a:t>
            </a:r>
            <a:r>
              <a:rPr lang="en-US" dirty="0">
                <a:latin typeface="Berlin Sans FB Demi" panose="020E0802020502020306" pitchFamily="34" charset="0"/>
              </a:rPr>
              <a:t> </a:t>
            </a:r>
            <a:r>
              <a:rPr lang="en-US" dirty="0" smtClean="0">
                <a:latin typeface="Berlin Sans FB Demi" panose="020E0802020502020306" pitchFamily="34" charset="0"/>
              </a:rPr>
              <a:t>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Lunas SPP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endParaRPr lang="en-US" dirty="0" smtClean="0"/>
          </a:p>
          <a:p>
            <a:r>
              <a:rPr lang="en-US" dirty="0" smtClean="0"/>
              <a:t>Lunas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endParaRPr lang="en-US" dirty="0" smtClean="0"/>
          </a:p>
          <a:p>
            <a:r>
              <a:rPr lang="en-US" dirty="0" smtClean="0"/>
              <a:t>Lunas UPP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9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17563"/>
            <a:ext cx="9144000" cy="17666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oper Std Black" panose="0208090304030B020404" pitchFamily="18" charset="0"/>
              </a:rPr>
              <a:t>Catatan</a:t>
            </a:r>
            <a:r>
              <a:rPr lang="en-US" dirty="0">
                <a:latin typeface="Cooper Std Black" panose="0208090304030B020404" pitchFamily="18" charset="0"/>
              </a:rPr>
              <a:t> </a:t>
            </a:r>
            <a:r>
              <a:rPr lang="en-US" dirty="0" err="1" smtClean="0">
                <a:latin typeface="Cooper Std Black" panose="0208090304030B020404" pitchFamily="18" charset="0"/>
              </a:rPr>
              <a:t>Penting</a:t>
            </a:r>
            <a:r>
              <a:rPr lang="en-US" dirty="0" smtClean="0">
                <a:latin typeface="Cooper Std Black" panose="0208090304030B020404" pitchFamily="18" charset="0"/>
              </a:rPr>
              <a:t> </a:t>
            </a:r>
            <a:r>
              <a:rPr lang="en-US" dirty="0" err="1" smtClean="0">
                <a:latin typeface="Cooper Std Black" panose="0208090304030B020404" pitchFamily="18" charset="0"/>
              </a:rPr>
              <a:t>Untuk</a:t>
            </a:r>
            <a:r>
              <a:rPr lang="en-US" dirty="0" smtClean="0">
                <a:latin typeface="Cooper Std Black" panose="0208090304030B020404" pitchFamily="18" charset="0"/>
              </a:rPr>
              <a:t> </a:t>
            </a:r>
            <a:r>
              <a:rPr lang="en-US" dirty="0" err="1" smtClean="0">
                <a:latin typeface="Cooper Std Black" panose="0208090304030B020404" pitchFamily="18" charset="0"/>
              </a:rPr>
              <a:t>Pembelian</a:t>
            </a:r>
            <a:r>
              <a:rPr lang="en-US" dirty="0" smtClean="0">
                <a:latin typeface="Cooper Std Black" panose="0208090304030B020404" pitchFamily="18" charset="0"/>
              </a:rPr>
              <a:t> </a:t>
            </a:r>
            <a:r>
              <a:rPr lang="en-US" dirty="0" err="1" smtClean="0">
                <a:latin typeface="Cooper Std Black" panose="0208090304030B020404" pitchFamily="18" charset="0"/>
              </a:rPr>
              <a:t>Buku</a:t>
            </a:r>
            <a:endParaRPr lang="en-US" dirty="0">
              <a:latin typeface="Cooper Std Black" panose="02080903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983" y="3018941"/>
            <a:ext cx="9144000" cy="2427701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diskon</a:t>
            </a:r>
            <a:r>
              <a:rPr lang="en-US" dirty="0" smtClean="0"/>
              <a:t> 5 %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tertera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transfer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mencermati</a:t>
            </a:r>
            <a:r>
              <a:rPr lang="en-US" dirty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. Dan </a:t>
            </a:r>
            <a:r>
              <a:rPr lang="en-US" dirty="0" err="1" smtClean="0"/>
              <a:t>diskonnya</a:t>
            </a:r>
            <a:r>
              <a:rPr lang="en-US" dirty="0" smtClean="0"/>
              <a:t> juga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Mohon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/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/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buku</a:t>
            </a:r>
            <a:endParaRPr lang="en-US" dirty="0"/>
          </a:p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1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25" y="270164"/>
            <a:ext cx="10058400" cy="1180593"/>
          </a:xfrm>
        </p:spPr>
        <p:txBody>
          <a:bodyPr/>
          <a:lstStyle/>
          <a:p>
            <a:r>
              <a:rPr lang="en-US" dirty="0" err="1" smtClean="0">
                <a:latin typeface="Eras Bold ITC" panose="020B0907030504020204" pitchFamily="34" charset="0"/>
              </a:rPr>
              <a:t>Alur</a:t>
            </a:r>
            <a:r>
              <a:rPr lang="en-US" dirty="0" smtClean="0">
                <a:latin typeface="Eras Bold ITC" panose="020B0907030504020204" pitchFamily="34" charset="0"/>
              </a:rPr>
              <a:t> </a:t>
            </a:r>
            <a:r>
              <a:rPr lang="en-US" dirty="0" err="1" smtClean="0">
                <a:latin typeface="Eras Bold ITC" panose="020B0907030504020204" pitchFamily="34" charset="0"/>
              </a:rPr>
              <a:t>Pembelian</a:t>
            </a:r>
            <a:r>
              <a:rPr lang="en-US" dirty="0" smtClean="0">
                <a:latin typeface="Eras Bold ITC" panose="020B0907030504020204" pitchFamily="34" charset="0"/>
              </a:rPr>
              <a:t> </a:t>
            </a:r>
            <a:r>
              <a:rPr lang="en-US" dirty="0" err="1" smtClean="0">
                <a:latin typeface="Eras Bold ITC" panose="020B0907030504020204" pitchFamily="34" charset="0"/>
              </a:rPr>
              <a:t>Buku</a:t>
            </a:r>
            <a:r>
              <a:rPr lang="en-US" dirty="0" smtClean="0">
                <a:latin typeface="Eras Bold ITC" panose="020B0907030504020204" pitchFamily="34" charset="0"/>
              </a:rPr>
              <a:t>:</a:t>
            </a:r>
            <a:endParaRPr lang="en-US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89" y="1243062"/>
            <a:ext cx="10058400" cy="501226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pemesanan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online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paket</a:t>
            </a:r>
            <a:r>
              <a:rPr lang="en-US" sz="2400" dirty="0" smtClean="0"/>
              <a:t>: </a:t>
            </a:r>
            <a:r>
              <a:rPr lang="en-US" sz="2400" dirty="0" err="1" smtClean="0"/>
              <a:t>klik</a:t>
            </a:r>
            <a:r>
              <a:rPr lang="en-US" sz="2400" dirty="0" smtClean="0"/>
              <a:t> </a:t>
            </a:r>
            <a:r>
              <a:rPr lang="en-US" sz="2400" b="1" u="sng" dirty="0">
                <a:hlinkClick r:id="rId3"/>
              </a:rPr>
              <a:t>http://bit.ly/TCRBUKUSET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Pembelian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: </a:t>
            </a:r>
            <a:r>
              <a:rPr lang="en-US" sz="2400" dirty="0" err="1" smtClean="0"/>
              <a:t>klik</a:t>
            </a:r>
            <a:r>
              <a:rPr lang="en-US" sz="2400" dirty="0" smtClean="0"/>
              <a:t> </a:t>
            </a:r>
            <a:r>
              <a:rPr lang="en-US" sz="2400" b="1" dirty="0"/>
              <a:t> </a:t>
            </a:r>
            <a:r>
              <a:rPr lang="en-US" sz="2400" b="1" u="sng" dirty="0">
                <a:hlinkClick r:id="rId4"/>
              </a:rPr>
              <a:t>http://bit.ly/TCRBUKUXI</a:t>
            </a:r>
            <a:endParaRPr lang="en-US" sz="2400" dirty="0" smtClean="0"/>
          </a:p>
          <a:p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transfer </a:t>
            </a:r>
            <a:r>
              <a:rPr lang="en-US" sz="2400" dirty="0" err="1" smtClean="0"/>
              <a:t>ke</a:t>
            </a:r>
            <a:r>
              <a:rPr lang="en-US" sz="2400" dirty="0" smtClean="0"/>
              <a:t> Bank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SMA </a:t>
            </a:r>
            <a:r>
              <a:rPr lang="en-US" sz="2400" dirty="0" err="1" smtClean="0"/>
              <a:t>Tarakanita</a:t>
            </a:r>
            <a:r>
              <a:rPr lang="en-US" sz="2400" dirty="0" smtClean="0"/>
              <a:t> Citra Raya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No </a:t>
            </a:r>
            <a:r>
              <a:rPr lang="en-US" sz="2400" dirty="0" err="1" smtClean="0"/>
              <a:t>Rek</a:t>
            </a:r>
            <a:r>
              <a:rPr lang="en-US" sz="2400" dirty="0" smtClean="0"/>
              <a:t> :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155-00-0268272-5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panitia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di hall</a:t>
            </a:r>
          </a:p>
          <a:p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nomer</a:t>
            </a:r>
            <a:r>
              <a:rPr lang="en-US" sz="2400" dirty="0" smtClean="0"/>
              <a:t> </a:t>
            </a:r>
            <a:r>
              <a:rPr lang="en-US" sz="2400" dirty="0" err="1" smtClean="0"/>
              <a:t>antrian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pembayaran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bku</a:t>
            </a:r>
            <a:r>
              <a:rPr lang="en-US" sz="2400" dirty="0" smtClean="0"/>
              <a:t> di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XI IPS</a:t>
            </a:r>
          </a:p>
          <a:p>
            <a:r>
              <a:rPr lang="en-US" sz="2400" dirty="0" err="1" smtClean="0"/>
              <a:t>Mengecek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endParaRPr lang="en-US" sz="2400" dirty="0" smtClean="0"/>
          </a:p>
          <a:p>
            <a:r>
              <a:rPr lang="en-US" sz="2400" dirty="0" err="1" smtClean="0"/>
              <a:t>Buku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ditukar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dikembalikan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649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878" y="0"/>
            <a:ext cx="7372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14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599" y="-1"/>
            <a:ext cx="7372350" cy="675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5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173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 Demi</vt:lpstr>
      <vt:lpstr>Calibri</vt:lpstr>
      <vt:lpstr>Calibri Light</vt:lpstr>
      <vt:lpstr>Cooper Std Black</vt:lpstr>
      <vt:lpstr>Eras Bold ITC</vt:lpstr>
      <vt:lpstr>Office Theme</vt:lpstr>
      <vt:lpstr>PEMBELIAN BUKU</vt:lpstr>
      <vt:lpstr>Syarat Pembelian Buku Paket Kelas XI</vt:lpstr>
      <vt:lpstr>Catatan Penting Untuk Pembelian Buku</vt:lpstr>
      <vt:lpstr>Alur Pembelian Buku: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PEMBELIAN BUKU</dc:title>
  <dc:creator>Asus</dc:creator>
  <cp:lastModifiedBy>SMA_Guru</cp:lastModifiedBy>
  <cp:revision>12</cp:revision>
  <dcterms:created xsi:type="dcterms:W3CDTF">2019-06-12T02:26:55Z</dcterms:created>
  <dcterms:modified xsi:type="dcterms:W3CDTF">2019-06-12T08:59:26Z</dcterms:modified>
</cp:coreProperties>
</file>